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819" r:id="rId2"/>
  </p:sldMasterIdLst>
  <p:sldIdLst>
    <p:sldId id="256" r:id="rId3"/>
    <p:sldId id="257" r:id="rId4"/>
    <p:sldId id="260" r:id="rId5"/>
    <p:sldId id="258" r:id="rId6"/>
    <p:sldId id="259" r:id="rId7"/>
    <p:sldId id="262" r:id="rId8"/>
    <p:sldId id="263" r:id="rId9"/>
    <p:sldId id="264" r:id="rId10"/>
    <p:sldId id="266" r:id="rId11"/>
    <p:sldId id="265" r:id="rId12"/>
    <p:sldId id="261" r:id="rId13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A82539BA-B57C-4A1D-8CDA-47597DA53944}">
          <p14:sldIdLst>
            <p14:sldId id="256"/>
          </p14:sldIdLst>
        </p14:section>
        <p14:section name="Sección sin título" id="{EBB8B327-CD58-43DF-9010-439E8FEAE4FD}">
          <p14:sldIdLst>
            <p14:sldId id="257"/>
            <p14:sldId id="260"/>
            <p14:sldId id="258"/>
            <p14:sldId id="259"/>
            <p14:sldId id="262"/>
            <p14:sldId id="263"/>
            <p14:sldId id="264"/>
            <p14:sldId id="266"/>
            <p14:sldId id="26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3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1E7128-EB6B-441B-B9FD-2725C074F17E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6DD0212E-A7F7-479F-B678-26BBDF67D166}">
      <dgm:prSet phldrT="[Texto]" custT="1"/>
      <dgm:spPr/>
      <dgm:t>
        <a:bodyPr/>
        <a:lstStyle/>
        <a:p>
          <a:r>
            <a:rPr lang="es-EC" sz="3200" dirty="0">
              <a:solidFill>
                <a:schemeClr val="bg1"/>
              </a:solidFill>
            </a:rPr>
            <a:t>Pública</a:t>
          </a:r>
        </a:p>
      </dgm:t>
    </dgm:pt>
    <dgm:pt modelId="{DFAEF7BE-9D00-467B-8343-1E1DDAB8BCE7}" type="parTrans" cxnId="{DC5463EC-0180-4485-89AE-EA0BC279DB6D}">
      <dgm:prSet/>
      <dgm:spPr/>
      <dgm:t>
        <a:bodyPr/>
        <a:lstStyle/>
        <a:p>
          <a:endParaRPr lang="es-EC">
            <a:solidFill>
              <a:schemeClr val="bg1"/>
            </a:solidFill>
          </a:endParaRPr>
        </a:p>
      </dgm:t>
    </dgm:pt>
    <dgm:pt modelId="{49F350E2-B111-4B80-AA07-DDF6637FABBC}" type="sibTrans" cxnId="{DC5463EC-0180-4485-89AE-EA0BC279DB6D}">
      <dgm:prSet/>
      <dgm:spPr/>
      <dgm:t>
        <a:bodyPr/>
        <a:lstStyle/>
        <a:p>
          <a:endParaRPr lang="es-EC">
            <a:solidFill>
              <a:schemeClr val="bg1"/>
            </a:solidFill>
          </a:endParaRPr>
        </a:p>
      </dgm:t>
    </dgm:pt>
    <dgm:pt modelId="{80EE6742-47CD-4BCA-90D7-EE7A8AE0668E}">
      <dgm:prSet phldrT="[Texto]" custT="1"/>
      <dgm:spPr/>
      <dgm:t>
        <a:bodyPr/>
        <a:lstStyle/>
        <a:p>
          <a:r>
            <a:rPr lang="es-EC" sz="3200" dirty="0">
              <a:solidFill>
                <a:schemeClr val="bg1"/>
              </a:solidFill>
            </a:rPr>
            <a:t>Privada</a:t>
          </a:r>
        </a:p>
      </dgm:t>
    </dgm:pt>
    <dgm:pt modelId="{4632F0CC-54AB-4657-A56D-910018755864}" type="parTrans" cxnId="{E9325E91-B8C2-4554-A10F-1CA7F7258EE0}">
      <dgm:prSet/>
      <dgm:spPr/>
      <dgm:t>
        <a:bodyPr/>
        <a:lstStyle/>
        <a:p>
          <a:endParaRPr lang="es-EC">
            <a:solidFill>
              <a:schemeClr val="bg1"/>
            </a:solidFill>
          </a:endParaRPr>
        </a:p>
      </dgm:t>
    </dgm:pt>
    <dgm:pt modelId="{4397B628-151D-4D3F-93FB-505CEE242C33}" type="sibTrans" cxnId="{E9325E91-B8C2-4554-A10F-1CA7F7258EE0}">
      <dgm:prSet/>
      <dgm:spPr/>
      <dgm:t>
        <a:bodyPr/>
        <a:lstStyle/>
        <a:p>
          <a:endParaRPr lang="es-EC">
            <a:solidFill>
              <a:schemeClr val="bg1"/>
            </a:solidFill>
          </a:endParaRPr>
        </a:p>
      </dgm:t>
    </dgm:pt>
    <dgm:pt modelId="{465E5CC1-DB6D-4468-A5AC-C5B32AB7DB6F}">
      <dgm:prSet phldrT="[Texto]" custT="1"/>
      <dgm:spPr/>
      <dgm:t>
        <a:bodyPr/>
        <a:lstStyle/>
        <a:p>
          <a:r>
            <a:rPr lang="es-EC" sz="2000" dirty="0">
              <a:solidFill>
                <a:schemeClr val="bg1"/>
              </a:solidFill>
            </a:rPr>
            <a:t>Gubernamental</a:t>
          </a:r>
        </a:p>
      </dgm:t>
    </dgm:pt>
    <dgm:pt modelId="{8E6E28B9-E5A7-43CD-90AC-421303804E62}" type="parTrans" cxnId="{6CECD1AE-C70E-49EC-902C-1DEFE40198CD}">
      <dgm:prSet/>
      <dgm:spPr/>
      <dgm:t>
        <a:bodyPr/>
        <a:lstStyle/>
        <a:p>
          <a:endParaRPr lang="es-EC">
            <a:solidFill>
              <a:schemeClr val="bg1"/>
            </a:solidFill>
          </a:endParaRPr>
        </a:p>
      </dgm:t>
    </dgm:pt>
    <dgm:pt modelId="{6F9BE6C4-2DFB-48B7-8BBC-0084C595A90C}" type="sibTrans" cxnId="{6CECD1AE-C70E-49EC-902C-1DEFE40198CD}">
      <dgm:prSet/>
      <dgm:spPr/>
      <dgm:t>
        <a:bodyPr/>
        <a:lstStyle/>
        <a:p>
          <a:endParaRPr lang="es-EC">
            <a:solidFill>
              <a:schemeClr val="bg1"/>
            </a:solidFill>
          </a:endParaRPr>
        </a:p>
      </dgm:t>
    </dgm:pt>
    <dgm:pt modelId="{9E0ABED3-D24E-429E-990B-E36EE235645A}" type="pres">
      <dgm:prSet presAssocID="{8B1E7128-EB6B-441B-B9FD-2725C074F17E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202A83BC-4921-4AEB-B3F4-1465E5E6B14E}" type="pres">
      <dgm:prSet presAssocID="{6DD0212E-A7F7-479F-B678-26BBDF67D166}" presName="Accent1" presStyleCnt="0"/>
      <dgm:spPr/>
    </dgm:pt>
    <dgm:pt modelId="{F4ABA6B1-FCF8-4EF0-9D09-CF5E301E3DE0}" type="pres">
      <dgm:prSet presAssocID="{6DD0212E-A7F7-479F-B678-26BBDF67D166}" presName="Accent" presStyleLbl="node1" presStyleIdx="0" presStyleCnt="3"/>
      <dgm:spPr/>
    </dgm:pt>
    <dgm:pt modelId="{CDE792D4-98F7-4868-9606-406CC4E7F637}" type="pres">
      <dgm:prSet presAssocID="{6DD0212E-A7F7-479F-B678-26BBDF67D166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D110411-9FEB-4E53-B29B-F7F51E38B84B}" type="pres">
      <dgm:prSet presAssocID="{80EE6742-47CD-4BCA-90D7-EE7A8AE0668E}" presName="Accent2" presStyleCnt="0"/>
      <dgm:spPr/>
    </dgm:pt>
    <dgm:pt modelId="{875FB880-D2E6-4C13-8B63-8DB28929459B}" type="pres">
      <dgm:prSet presAssocID="{80EE6742-47CD-4BCA-90D7-EE7A8AE0668E}" presName="Accent" presStyleLbl="node1" presStyleIdx="1" presStyleCnt="3"/>
      <dgm:spPr/>
    </dgm:pt>
    <dgm:pt modelId="{9327E8D7-0F37-47E0-B3B0-5E4EE0602FDE}" type="pres">
      <dgm:prSet presAssocID="{80EE6742-47CD-4BCA-90D7-EE7A8AE0668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BB36724-88AD-41C5-B7A0-A97A3ACA9E38}" type="pres">
      <dgm:prSet presAssocID="{465E5CC1-DB6D-4468-A5AC-C5B32AB7DB6F}" presName="Accent3" presStyleCnt="0"/>
      <dgm:spPr/>
    </dgm:pt>
    <dgm:pt modelId="{695E45CF-B221-4156-9B72-E0A18268AD35}" type="pres">
      <dgm:prSet presAssocID="{465E5CC1-DB6D-4468-A5AC-C5B32AB7DB6F}" presName="Accent" presStyleLbl="node1" presStyleIdx="2" presStyleCnt="3"/>
      <dgm:spPr/>
    </dgm:pt>
    <dgm:pt modelId="{F4BF0255-4E44-4D3F-BF80-27DB403089D8}" type="pres">
      <dgm:prSet presAssocID="{465E5CC1-DB6D-4468-A5AC-C5B32AB7DB6F}" presName="Parent3" presStyleLbl="revTx" presStyleIdx="2" presStyleCnt="3" custScaleX="19997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C5463EC-0180-4485-89AE-EA0BC279DB6D}" srcId="{8B1E7128-EB6B-441B-B9FD-2725C074F17E}" destId="{6DD0212E-A7F7-479F-B678-26BBDF67D166}" srcOrd="0" destOrd="0" parTransId="{DFAEF7BE-9D00-467B-8343-1E1DDAB8BCE7}" sibTransId="{49F350E2-B111-4B80-AA07-DDF6637FABBC}"/>
    <dgm:cxn modelId="{695C560C-F05A-41E5-A943-ECB9E1205DD9}" type="presOf" srcId="{80EE6742-47CD-4BCA-90D7-EE7A8AE0668E}" destId="{9327E8D7-0F37-47E0-B3B0-5E4EE0602FDE}" srcOrd="0" destOrd="0" presId="urn:microsoft.com/office/officeart/2009/layout/CircleArrowProcess"/>
    <dgm:cxn modelId="{BF6BA228-39E2-4DC8-836B-7469BDC51E8D}" type="presOf" srcId="{6DD0212E-A7F7-479F-B678-26BBDF67D166}" destId="{CDE792D4-98F7-4868-9606-406CC4E7F637}" srcOrd="0" destOrd="0" presId="urn:microsoft.com/office/officeart/2009/layout/CircleArrowProcess"/>
    <dgm:cxn modelId="{E9325E91-B8C2-4554-A10F-1CA7F7258EE0}" srcId="{8B1E7128-EB6B-441B-B9FD-2725C074F17E}" destId="{80EE6742-47CD-4BCA-90D7-EE7A8AE0668E}" srcOrd="1" destOrd="0" parTransId="{4632F0CC-54AB-4657-A56D-910018755864}" sibTransId="{4397B628-151D-4D3F-93FB-505CEE242C33}"/>
    <dgm:cxn modelId="{9484E064-DF78-404D-A337-CB2F9B6D8F9E}" type="presOf" srcId="{8B1E7128-EB6B-441B-B9FD-2725C074F17E}" destId="{9E0ABED3-D24E-429E-990B-E36EE235645A}" srcOrd="0" destOrd="0" presId="urn:microsoft.com/office/officeart/2009/layout/CircleArrowProcess"/>
    <dgm:cxn modelId="{6CECD1AE-C70E-49EC-902C-1DEFE40198CD}" srcId="{8B1E7128-EB6B-441B-B9FD-2725C074F17E}" destId="{465E5CC1-DB6D-4468-A5AC-C5B32AB7DB6F}" srcOrd="2" destOrd="0" parTransId="{8E6E28B9-E5A7-43CD-90AC-421303804E62}" sibTransId="{6F9BE6C4-2DFB-48B7-8BBC-0084C595A90C}"/>
    <dgm:cxn modelId="{6C93D76D-6644-4E49-889A-E6265D4AF090}" type="presOf" srcId="{465E5CC1-DB6D-4468-A5AC-C5B32AB7DB6F}" destId="{F4BF0255-4E44-4D3F-BF80-27DB403089D8}" srcOrd="0" destOrd="0" presId="urn:microsoft.com/office/officeart/2009/layout/CircleArrowProcess"/>
    <dgm:cxn modelId="{21C13CA6-5329-4084-B9D4-58F3E16FF8FF}" type="presParOf" srcId="{9E0ABED3-D24E-429E-990B-E36EE235645A}" destId="{202A83BC-4921-4AEB-B3F4-1465E5E6B14E}" srcOrd="0" destOrd="0" presId="urn:microsoft.com/office/officeart/2009/layout/CircleArrowProcess"/>
    <dgm:cxn modelId="{C1321014-4067-43D7-B749-D64ECDDF20B7}" type="presParOf" srcId="{202A83BC-4921-4AEB-B3F4-1465E5E6B14E}" destId="{F4ABA6B1-FCF8-4EF0-9D09-CF5E301E3DE0}" srcOrd="0" destOrd="0" presId="urn:microsoft.com/office/officeart/2009/layout/CircleArrowProcess"/>
    <dgm:cxn modelId="{54F4B6EC-23A2-45F8-B334-5BB52001C9EB}" type="presParOf" srcId="{9E0ABED3-D24E-429E-990B-E36EE235645A}" destId="{CDE792D4-98F7-4868-9606-406CC4E7F637}" srcOrd="1" destOrd="0" presId="urn:microsoft.com/office/officeart/2009/layout/CircleArrowProcess"/>
    <dgm:cxn modelId="{6C18E848-A2F1-4118-A6FF-956840F9E0C6}" type="presParOf" srcId="{9E0ABED3-D24E-429E-990B-E36EE235645A}" destId="{6D110411-9FEB-4E53-B29B-F7F51E38B84B}" srcOrd="2" destOrd="0" presId="urn:microsoft.com/office/officeart/2009/layout/CircleArrowProcess"/>
    <dgm:cxn modelId="{992766B3-13C7-4B7C-87C1-109033029D84}" type="presParOf" srcId="{6D110411-9FEB-4E53-B29B-F7F51E38B84B}" destId="{875FB880-D2E6-4C13-8B63-8DB28929459B}" srcOrd="0" destOrd="0" presId="urn:microsoft.com/office/officeart/2009/layout/CircleArrowProcess"/>
    <dgm:cxn modelId="{D1DCE610-5E9C-456B-BE38-1EB8CC6D49F7}" type="presParOf" srcId="{9E0ABED3-D24E-429E-990B-E36EE235645A}" destId="{9327E8D7-0F37-47E0-B3B0-5E4EE0602FDE}" srcOrd="3" destOrd="0" presId="urn:microsoft.com/office/officeart/2009/layout/CircleArrowProcess"/>
    <dgm:cxn modelId="{3C2F5521-6A1A-4482-9C7D-A06B6AE51EBB}" type="presParOf" srcId="{9E0ABED3-D24E-429E-990B-E36EE235645A}" destId="{9BB36724-88AD-41C5-B7A0-A97A3ACA9E38}" srcOrd="4" destOrd="0" presId="urn:microsoft.com/office/officeart/2009/layout/CircleArrowProcess"/>
    <dgm:cxn modelId="{6AC46930-1B58-4FA0-9C31-F8917FCA6297}" type="presParOf" srcId="{9BB36724-88AD-41C5-B7A0-A97A3ACA9E38}" destId="{695E45CF-B221-4156-9B72-E0A18268AD35}" srcOrd="0" destOrd="0" presId="urn:microsoft.com/office/officeart/2009/layout/CircleArrowProcess"/>
    <dgm:cxn modelId="{53BD0E9F-94C6-4902-8DB2-2CB6C6620EDD}" type="presParOf" srcId="{9E0ABED3-D24E-429E-990B-E36EE235645A}" destId="{F4BF0255-4E44-4D3F-BF80-27DB403089D8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BA6B1-FCF8-4EF0-9D09-CF5E301E3DE0}">
      <dsp:nvSpPr>
        <dsp:cNvPr id="0" name=""/>
        <dsp:cNvSpPr/>
      </dsp:nvSpPr>
      <dsp:spPr>
        <a:xfrm>
          <a:off x="1989060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792D4-98F7-4868-9606-406CC4E7F637}">
      <dsp:nvSpPr>
        <dsp:cNvPr id="0" name=""/>
        <dsp:cNvSpPr/>
      </dsp:nvSpPr>
      <dsp:spPr>
        <a:xfrm>
          <a:off x="2565547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200" kern="1200" dirty="0">
              <a:solidFill>
                <a:schemeClr val="bg1"/>
              </a:solidFill>
            </a:rPr>
            <a:t>Pública</a:t>
          </a:r>
        </a:p>
      </dsp:txBody>
      <dsp:txXfrm>
        <a:off x="2565547" y="941764"/>
        <a:ext cx="1449298" cy="724475"/>
      </dsp:txXfrm>
    </dsp:sp>
    <dsp:sp modelId="{875FB880-D2E6-4C13-8B63-8DB28929459B}">
      <dsp:nvSpPr>
        <dsp:cNvPr id="0" name=""/>
        <dsp:cNvSpPr/>
      </dsp:nvSpPr>
      <dsp:spPr>
        <a:xfrm>
          <a:off x="1264656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7E8D7-0F37-47E0-B3B0-5E4EE0602FDE}">
      <dsp:nvSpPr>
        <dsp:cNvPr id="0" name=""/>
        <dsp:cNvSpPr/>
      </dsp:nvSpPr>
      <dsp:spPr>
        <a:xfrm>
          <a:off x="1844081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3200" kern="1200" dirty="0">
              <a:solidFill>
                <a:schemeClr val="bg1"/>
              </a:solidFill>
            </a:rPr>
            <a:t>Privada</a:t>
          </a:r>
        </a:p>
      </dsp:txBody>
      <dsp:txXfrm>
        <a:off x="1844081" y="2449237"/>
        <a:ext cx="1449298" cy="724475"/>
      </dsp:txXfrm>
    </dsp:sp>
    <dsp:sp modelId="{695E45CF-B221-4156-9B72-E0A18268AD35}">
      <dsp:nvSpPr>
        <dsp:cNvPr id="0" name=""/>
        <dsp:cNvSpPr/>
      </dsp:nvSpPr>
      <dsp:spPr>
        <a:xfrm>
          <a:off x="2174692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F0255-4E44-4D3F-BF80-27DB403089D8}">
      <dsp:nvSpPr>
        <dsp:cNvPr id="0" name=""/>
        <dsp:cNvSpPr/>
      </dsp:nvSpPr>
      <dsp:spPr>
        <a:xfrm>
          <a:off x="1844522" y="3958878"/>
          <a:ext cx="2898205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>
              <a:solidFill>
                <a:schemeClr val="bg1"/>
              </a:solidFill>
            </a:rPr>
            <a:t>Gubernamental</a:t>
          </a:r>
        </a:p>
      </dsp:txBody>
      <dsp:txXfrm>
        <a:off x="1844522" y="3958878"/>
        <a:ext cx="2898205" cy="72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39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097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26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089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994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819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814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4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2176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054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243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91938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9982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1326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1789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443334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4339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85227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3159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5942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072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90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992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859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940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310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957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022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0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22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92C7D30-A219-4DDA-A810-087796C52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757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7D928D-E4D9-46A5-B091-A595EF2BF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4752" y="3024590"/>
            <a:ext cx="5102566" cy="1566661"/>
          </a:xfrm>
        </p:spPr>
        <p:txBody>
          <a:bodyPr anchor="t">
            <a:normAutofit/>
          </a:bodyPr>
          <a:lstStyle/>
          <a:p>
            <a:pPr algn="l"/>
            <a:r>
              <a:rPr lang="es-EC" sz="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DATAGEEKS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F689100-5828-46DA-AEF1-091C297A6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4447" y="4344008"/>
            <a:ext cx="4929616" cy="1094266"/>
          </a:xfrm>
        </p:spPr>
        <p:txBody>
          <a:bodyPr anchor="b">
            <a:normAutofit fontScale="70000" lnSpcReduction="20000"/>
          </a:bodyPr>
          <a:lstStyle/>
          <a:p>
            <a:pPr algn="l"/>
            <a:r>
              <a:rPr lang="es-EC" sz="2800" dirty="0">
                <a:solidFill>
                  <a:srgbClr val="000000"/>
                </a:solidFill>
                <a:latin typeface="Agency FB" panose="020B0503020202020204" pitchFamily="34" charset="0"/>
              </a:rPr>
              <a:t>“Vivimos en una sociedad donde un gran conocimiento conlleva una gran responsabilidad”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52B224D-E6F8-4201-AF87-8E0773F04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49" y="150231"/>
            <a:ext cx="2523749" cy="25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texto, computadora&#10;&#10;Descripción generada automáticamente">
            <a:extLst>
              <a:ext uri="{FF2B5EF4-FFF2-40B4-BE49-F238E27FC236}">
                <a16:creationId xmlns:a16="http://schemas.microsoft.com/office/drawing/2014/main" xmlns="" id="{13FCD0E5-4AA8-45B0-9B8E-4E6CD8431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27952" y="2249488"/>
            <a:ext cx="8332921" cy="3541712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6B4487C1-60E2-45B5-AD6C-4A2C890E1476}"/>
              </a:ext>
            </a:extLst>
          </p:cNvPr>
          <p:cNvSpPr/>
          <p:nvPr/>
        </p:nvSpPr>
        <p:spPr>
          <a:xfrm>
            <a:off x="2829743" y="201463"/>
            <a:ext cx="6273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FUTURA PROPUESTA </a:t>
            </a:r>
          </a:p>
        </p:txBody>
      </p:sp>
    </p:spTree>
    <p:extLst>
      <p:ext uri="{BB962C8B-B14F-4D97-AF65-F5344CB8AC3E}">
        <p14:creationId xmlns:p14="http://schemas.microsoft.com/office/powerpoint/2010/main" val="10218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F72541A-20B7-44F9-8307-229E883CE57D}"/>
              </a:ext>
            </a:extLst>
          </p:cNvPr>
          <p:cNvSpPr/>
          <p:nvPr/>
        </p:nvSpPr>
        <p:spPr>
          <a:xfrm>
            <a:off x="-1" y="4591250"/>
            <a:ext cx="12192001" cy="22667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890FAC54-D92A-4663-BB64-513180188357}"/>
              </a:ext>
            </a:extLst>
          </p:cNvPr>
          <p:cNvSpPr/>
          <p:nvPr/>
        </p:nvSpPr>
        <p:spPr>
          <a:xfrm>
            <a:off x="2191348" y="2681857"/>
            <a:ext cx="80980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3200" dirty="0">
                <a:solidFill>
                  <a:schemeClr val="bg1"/>
                </a:solidFill>
              </a:rPr>
              <a:t>"La innovación no va ligada a la perfección. Innova y lanza, después tu entorno te ayudará a perfeccionar". </a:t>
            </a:r>
          </a:p>
          <a:p>
            <a:pPr algn="r"/>
            <a:r>
              <a:rPr lang="es-EC" sz="3200" dirty="0">
                <a:solidFill>
                  <a:schemeClr val="bg1"/>
                </a:solidFill>
              </a:rPr>
              <a:t>- Bernardo Hernández, Google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E1892CE8-A289-4866-88ED-6CD11EE1A8C1}"/>
              </a:ext>
            </a:extLst>
          </p:cNvPr>
          <p:cNvSpPr/>
          <p:nvPr/>
        </p:nvSpPr>
        <p:spPr>
          <a:xfrm>
            <a:off x="7692888" y="5609085"/>
            <a:ext cx="449911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81EF7E4B-EC09-4736-884B-570C64059F94}"/>
              </a:ext>
            </a:extLst>
          </p:cNvPr>
          <p:cNvSpPr/>
          <p:nvPr/>
        </p:nvSpPr>
        <p:spPr>
          <a:xfrm>
            <a:off x="-2" y="0"/>
            <a:ext cx="12192001" cy="26950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6395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999CEEEF-98B5-4407-8894-39E2ABFFE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24349"/>
            <a:ext cx="5294716" cy="42092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xmlns="" id="{567098A7-CADE-466A-8085-8CE888BEA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57" y="2249488"/>
            <a:ext cx="3541712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5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DCD67800-37AC-4E14-89B0-F79DCB3FB8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20F1788F-A5AE-4188-8274-F7F2E3833E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n 57">
            <a:extLst>
              <a:ext uri="{FF2B5EF4-FFF2-40B4-BE49-F238E27FC236}">
                <a16:creationId xmlns:a16="http://schemas.microsoft.com/office/drawing/2014/main" xmlns="" id="{2132B6FE-0CAF-48CE-8DE3-DB31F56E3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37480" r="7746" b="30256"/>
          <a:stretch/>
        </p:blipFill>
        <p:spPr>
          <a:xfrm>
            <a:off x="4264052" y="2097994"/>
            <a:ext cx="3633416" cy="978995"/>
          </a:xfrm>
          <a:prstGeom prst="rect">
            <a:avLst/>
          </a:prstGeom>
        </p:spPr>
      </p:pic>
      <p:pic>
        <p:nvPicPr>
          <p:cNvPr id="59" name="Imagen 58" descr="Imagen que contiene pastel, tabla, sostener, comida&#10;&#10;Descripción generada automáticamente">
            <a:extLst>
              <a:ext uri="{FF2B5EF4-FFF2-40B4-BE49-F238E27FC236}">
                <a16:creationId xmlns:a16="http://schemas.microsoft.com/office/drawing/2014/main" xmlns="" id="{3B8EFEF1-5316-4C3E-9E1C-36956CFDF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5" y="1721243"/>
            <a:ext cx="3961317" cy="1554817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xmlns="" id="{04B3FDB0-5444-4EA0-8906-207EB36D7018}"/>
              </a:ext>
            </a:extLst>
          </p:cNvPr>
          <p:cNvSpPr/>
          <p:nvPr/>
        </p:nvSpPr>
        <p:spPr>
          <a:xfrm>
            <a:off x="700132" y="3987613"/>
            <a:ext cx="2880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META 3.3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xmlns="" id="{A93A2F17-29F8-4BB3-AA60-EAD0477AAF6F}"/>
              </a:ext>
            </a:extLst>
          </p:cNvPr>
          <p:cNvSpPr/>
          <p:nvPr/>
        </p:nvSpPr>
        <p:spPr>
          <a:xfrm>
            <a:off x="4530451" y="3987613"/>
            <a:ext cx="2880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META 3.9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xmlns="" id="{BE256EAD-76F4-430B-AF16-F50E614288F5}"/>
              </a:ext>
            </a:extLst>
          </p:cNvPr>
          <p:cNvSpPr/>
          <p:nvPr/>
        </p:nvSpPr>
        <p:spPr>
          <a:xfrm>
            <a:off x="8404385" y="3987613"/>
            <a:ext cx="2965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META 3.D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0" name="Imagen 59" descr="Imagen que contiene tabla, edificio, negro, niño&#10;&#10;Descripción generada automáticamente">
            <a:extLst>
              <a:ext uri="{FF2B5EF4-FFF2-40B4-BE49-F238E27FC236}">
                <a16:creationId xmlns:a16="http://schemas.microsoft.com/office/drawing/2014/main" xmlns="" id="{B23988BB-6C4E-4E46-BB17-6C2642598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667" y="1632560"/>
            <a:ext cx="3517120" cy="1732181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00544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bujo, paraguas&#10;&#10;Descripción generada automáticamente">
            <a:extLst>
              <a:ext uri="{FF2B5EF4-FFF2-40B4-BE49-F238E27FC236}">
                <a16:creationId xmlns:a16="http://schemas.microsoft.com/office/drawing/2014/main" xmlns="" id="{01940492-2697-483B-AA5E-896FC9E7CA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11" y="3877052"/>
            <a:ext cx="2908151" cy="2471929"/>
          </a:xfrm>
          <a:prstGeom prst="rect">
            <a:avLst/>
          </a:prstGeom>
        </p:spPr>
      </p:pic>
      <p:pic>
        <p:nvPicPr>
          <p:cNvPr id="5" name="Imagen 4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xmlns="" id="{CF85D951-18BB-4710-A985-9D2EFAA01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62" y="151890"/>
            <a:ext cx="2896618" cy="25842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D05434A-A874-4D5B-931E-EE9C3AC10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80" y="4322328"/>
            <a:ext cx="1703526" cy="1754632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xmlns="" id="{410F280B-A9FB-4D1B-B489-7FCCF9C4AF3E}"/>
              </a:ext>
            </a:extLst>
          </p:cNvPr>
          <p:cNvCxnSpPr/>
          <p:nvPr/>
        </p:nvCxnSpPr>
        <p:spPr>
          <a:xfrm flipV="1">
            <a:off x="4185920" y="2621280"/>
            <a:ext cx="965200" cy="12557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xmlns="" id="{71503909-6A66-4BE0-9129-40B9C1DCAE39}"/>
              </a:ext>
            </a:extLst>
          </p:cNvPr>
          <p:cNvCxnSpPr>
            <a:cxnSpLocks/>
          </p:cNvCxnSpPr>
          <p:nvPr/>
        </p:nvCxnSpPr>
        <p:spPr>
          <a:xfrm flipH="1" flipV="1">
            <a:off x="7247824" y="2621281"/>
            <a:ext cx="924024" cy="1344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3" name="Modelo 3D 12" descr="Satélite">
                <a:extLst>
                  <a:ext uri="{FF2B5EF4-FFF2-40B4-BE49-F238E27FC236}">
                    <a16:creationId xmlns:a16="http://schemas.microsoft.com/office/drawing/2014/main" id="{4E7C7239-3CE3-4021-A876-E1D0A3688A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864878"/>
                  </p:ext>
                </p:extLst>
              </p:nvPr>
            </p:nvGraphicFramePr>
            <p:xfrm>
              <a:off x="235235" y="1163128"/>
              <a:ext cx="4120225" cy="187456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20225" cy="1874560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6911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Satélite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4E7C7239-3CE3-4021-A876-E1D0A3688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235" y="1163128"/>
                <a:ext cx="4120225" cy="18745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4739D0-C0D7-436C-89A3-54B57B39BAD8}"/>
              </a:ext>
            </a:extLst>
          </p:cNvPr>
          <p:cNvSpPr/>
          <p:nvPr/>
        </p:nvSpPr>
        <p:spPr>
          <a:xfrm>
            <a:off x="7247165" y="65827"/>
            <a:ext cx="1449298" cy="72447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4490D63-A068-4A17-B523-00212C9421E6}"/>
              </a:ext>
            </a:extLst>
          </p:cNvPr>
          <p:cNvSpPr/>
          <p:nvPr/>
        </p:nvSpPr>
        <p:spPr>
          <a:xfrm>
            <a:off x="7509473" y="1081771"/>
            <a:ext cx="1449298" cy="72447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C927212-6F81-4EEE-A47D-EB02A653467E}"/>
              </a:ext>
            </a:extLst>
          </p:cNvPr>
          <p:cNvGrpSpPr/>
          <p:nvPr/>
        </p:nvGrpSpPr>
        <p:grpSpPr>
          <a:xfrm>
            <a:off x="7040882" y="1909881"/>
            <a:ext cx="1854640" cy="724475"/>
            <a:chOff x="2565547" y="941764"/>
            <a:chExt cx="1449298" cy="7244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4594736C-9AF9-46AF-BE01-E54C5A525C0C}"/>
                </a:ext>
              </a:extLst>
            </p:cNvPr>
            <p:cNvSpPr/>
            <p:nvPr/>
          </p:nvSpPr>
          <p:spPr>
            <a:xfrm>
              <a:off x="2565547" y="941764"/>
              <a:ext cx="1449298" cy="72447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39691F6D-E697-43B7-934B-2B8E4EE982FD}"/>
                </a:ext>
              </a:extLst>
            </p:cNvPr>
            <p:cNvSpPr txBox="1"/>
            <p:nvPr/>
          </p:nvSpPr>
          <p:spPr>
            <a:xfrm>
              <a:off x="2565547" y="941764"/>
              <a:ext cx="1449298" cy="7244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C" sz="2400" dirty="0">
                  <a:solidFill>
                    <a:schemeClr val="bg1"/>
                  </a:solidFill>
                </a:rPr>
                <a:t>Bootstrap</a:t>
              </a:r>
              <a:endParaRPr lang="es-EC" sz="24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32B5387-1F7C-457E-9FEE-35EB2294C088}"/>
              </a:ext>
            </a:extLst>
          </p:cNvPr>
          <p:cNvSpPr/>
          <p:nvPr/>
        </p:nvSpPr>
        <p:spPr>
          <a:xfrm>
            <a:off x="7509473" y="1073382"/>
            <a:ext cx="1449298" cy="72447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A8137C33-55E9-48AE-9B48-529BC05FDBDF}"/>
              </a:ext>
            </a:extLst>
          </p:cNvPr>
          <p:cNvGrpSpPr/>
          <p:nvPr/>
        </p:nvGrpSpPr>
        <p:grpSpPr>
          <a:xfrm>
            <a:off x="7135204" y="49049"/>
            <a:ext cx="1561259" cy="999166"/>
            <a:chOff x="2453586" y="941764"/>
            <a:chExt cx="1561259" cy="99916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A9870848-BEA3-4389-BCA4-045CC86068BC}"/>
                </a:ext>
              </a:extLst>
            </p:cNvPr>
            <p:cNvSpPr/>
            <p:nvPr/>
          </p:nvSpPr>
          <p:spPr>
            <a:xfrm>
              <a:off x="2565547" y="941764"/>
              <a:ext cx="1449298" cy="72447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C869072-5822-454F-870F-7B1671D7EFB2}"/>
                </a:ext>
              </a:extLst>
            </p:cNvPr>
            <p:cNvSpPr txBox="1"/>
            <p:nvPr/>
          </p:nvSpPr>
          <p:spPr>
            <a:xfrm>
              <a:off x="2453586" y="1216455"/>
              <a:ext cx="1449298" cy="7244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C" sz="2400" kern="1200" dirty="0">
                  <a:solidFill>
                    <a:schemeClr val="bg1"/>
                  </a:solidFill>
                </a:rPr>
                <a:t>Python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143A03-6F60-4EB7-B1CC-2AC4E6E7E3C9}"/>
              </a:ext>
            </a:extLst>
          </p:cNvPr>
          <p:cNvSpPr txBox="1"/>
          <p:nvPr/>
        </p:nvSpPr>
        <p:spPr>
          <a:xfrm>
            <a:off x="7234266" y="1073382"/>
            <a:ext cx="1449298" cy="7244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C" sz="2400" kern="1200" dirty="0" err="1">
                <a:solidFill>
                  <a:schemeClr val="bg1"/>
                </a:solidFill>
              </a:rPr>
              <a:t>Carto</a:t>
            </a:r>
            <a:endParaRPr lang="es-EC" sz="2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5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0A7D260B-2F51-40A7-995C-C2466ACF56EF}"/>
              </a:ext>
            </a:extLst>
          </p:cNvPr>
          <p:cNvSpPr/>
          <p:nvPr/>
        </p:nvSpPr>
        <p:spPr>
          <a:xfrm>
            <a:off x="4415659" y="410459"/>
            <a:ext cx="3585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PROPUESTA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255EC826-DCAB-46C1-82C9-0EB274727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786" y="1172207"/>
            <a:ext cx="6738730" cy="191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C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Comenzando por analizar las principales causas de muerte en todo el mundo, el objetivo del proyecto es demostrar, prevenir y contrarrestar cómo las enfermedades infecciosas se están expandiendo cada vez, tomando</a:t>
            </a:r>
            <a:r>
              <a:rPr kumimoji="0" lang="es-ES" altLang="es-EC" sz="2100" b="0" i="0" u="none" strike="noStrike" cap="none" normalizeH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 en cuenta</a:t>
            </a:r>
            <a:r>
              <a:rPr kumimoji="0" lang="es-ES" altLang="es-EC" sz="2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Arial" panose="020B0604020202020204" pitchFamily="34" charset="0"/>
              </a:rPr>
              <a:t> las condiciones de vida y los factores de la naturaleza que lo afectan.</a:t>
            </a:r>
            <a:endParaRPr kumimoji="0" lang="es-ES" altLang="es-EC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xmlns="" id="{06C09138-6531-48BA-809C-BD09E8BBA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250" l="2750" r="96000">
                        <a14:foregroundMark x1="12250" y1="82000" x2="12250" y2="82000"/>
                        <a14:foregroundMark x1="80750" y1="85500" x2="80750" y2="85500"/>
                        <a14:foregroundMark x1="65500" y1="95750" x2="65500" y2="95750"/>
                        <a14:foregroundMark x1="5500" y1="91750" x2="5500" y2="91750"/>
                        <a14:foregroundMark x1="32500" y1="96500" x2="32500" y2="96500"/>
                        <a14:foregroundMark x1="48750" y1="95250" x2="48750" y2="95250"/>
                        <a14:foregroundMark x1="37500" y1="52000" x2="37500" y2="52000"/>
                        <a14:foregroundMark x1="37500" y1="52000" x2="37500" y2="52000"/>
                        <a14:foregroundMark x1="37500" y1="52000" x2="37500" y2="52000"/>
                        <a14:foregroundMark x1="37250" y1="54500" x2="37250" y2="54500"/>
                        <a14:foregroundMark x1="34000" y1="53750" x2="34000" y2="55500"/>
                        <a14:foregroundMark x1="38000" y1="51000" x2="42500" y2="56750"/>
                        <a14:foregroundMark x1="62500" y1="53000" x2="59500" y2="50750"/>
                        <a14:foregroundMark x1="57250" y1="51250" x2="57250" y2="51250"/>
                        <a14:foregroundMark x1="57000" y1="52000" x2="56250" y2="53000"/>
                        <a14:foregroundMark x1="61500" y1="50750" x2="65250" y2="50750"/>
                        <a14:foregroundMark x1="34750" y1="58500" x2="36500" y2="59250"/>
                        <a14:foregroundMark x1="32500" y1="51000" x2="33750" y2="50750"/>
                        <a14:foregroundMark x1="35000" y1="49000" x2="31000" y2="60500"/>
                        <a14:foregroundMark x1="53250" y1="59250" x2="59750" y2="48000"/>
                        <a14:foregroundMark x1="59750" y1="48000" x2="59750" y2="61500"/>
                        <a14:foregroundMark x1="59750" y1="61500" x2="47250" y2="63750"/>
                        <a14:foregroundMark x1="47250" y1="63750" x2="57750" y2="57250"/>
                        <a14:foregroundMark x1="57750" y1="57250" x2="59000" y2="72250"/>
                        <a14:foregroundMark x1="59000" y1="72250" x2="54500" y2="59000"/>
                        <a14:foregroundMark x1="54500" y1="59000" x2="59750" y2="47250"/>
                        <a14:foregroundMark x1="59750" y1="47250" x2="67000" y2="58250"/>
                        <a14:foregroundMark x1="67000" y1="58250" x2="80500" y2="68000"/>
                        <a14:foregroundMark x1="80500" y1="68000" x2="74000" y2="57000"/>
                        <a14:foregroundMark x1="74000" y1="57000" x2="65500" y2="48500"/>
                        <a14:foregroundMark x1="17000" y1="80500" x2="17000" y2="80500"/>
                        <a14:foregroundMark x1="10750" y1="84750" x2="17000" y2="79000"/>
                        <a14:foregroundMark x1="9750" y1="92500" x2="17000" y2="81500"/>
                        <a14:foregroundMark x1="17000" y1="81500" x2="18500" y2="84000"/>
                        <a14:foregroundMark x1="75250" y1="79750" x2="75500" y2="81000"/>
                        <a14:foregroundMark x1="77500" y1="85250" x2="77500" y2="86000"/>
                        <a14:foregroundMark x1="77000" y1="86000" x2="77000" y2="86000"/>
                        <a14:foregroundMark x1="76500" y1="86000" x2="76500" y2="86000"/>
                        <a14:foregroundMark x1="77500" y1="84500" x2="78250" y2="84750"/>
                        <a14:foregroundMark x1="80750" y1="89750" x2="80750" y2="89750"/>
                        <a14:foregroundMark x1="80250" y1="91500" x2="79000" y2="90250"/>
                        <a14:foregroundMark x1="76500" y1="80500" x2="87250" y2="89000"/>
                        <a14:foregroundMark x1="87250" y1="89000" x2="86250" y2="76000"/>
                        <a14:foregroundMark x1="86250" y1="76000" x2="85250" y2="74500"/>
                        <a14:foregroundMark x1="90000" y1="86750" x2="83000" y2="98250"/>
                        <a14:foregroundMark x1="83000" y1="98250" x2="70500" y2="94500"/>
                        <a14:foregroundMark x1="70500" y1="94500" x2="57250" y2="94250"/>
                        <a14:foregroundMark x1="57250" y1="94250" x2="45250" y2="99000"/>
                        <a14:foregroundMark x1="45250" y1="99000" x2="31250" y2="94250"/>
                        <a14:foregroundMark x1="31250" y1="94250" x2="5500" y2="93750"/>
                        <a14:foregroundMark x1="5500" y1="93750" x2="3750" y2="88750"/>
                        <a14:foregroundMark x1="8250" y1="89250" x2="9000" y2="89750"/>
                        <a14:foregroundMark x1="9500" y1="93750" x2="8750" y2="94250"/>
                        <a14:foregroundMark x1="8500" y1="94250" x2="8500" y2="94250"/>
                        <a14:foregroundMark x1="8500" y1="93500" x2="8500" y2="91250"/>
                        <a14:foregroundMark x1="8500" y1="90000" x2="8500" y2="88750"/>
                        <a14:foregroundMark x1="9250" y1="86000" x2="9250" y2="86000"/>
                        <a14:foregroundMark x1="9250" y1="86000" x2="9250" y2="86000"/>
                        <a14:foregroundMark x1="11500" y1="81500" x2="11500" y2="81500"/>
                        <a14:foregroundMark x1="11500" y1="81500" x2="11500" y2="81500"/>
                        <a14:foregroundMark x1="13000" y1="79250" x2="13000" y2="79250"/>
                        <a14:foregroundMark x1="13250" y1="79250" x2="13250" y2="79250"/>
                        <a14:foregroundMark x1="14500" y1="76750" x2="14500" y2="76750"/>
                        <a14:foregroundMark x1="14500" y1="76500" x2="14500" y2="76500"/>
                        <a14:foregroundMark x1="14250" y1="75250" x2="14250" y2="75250"/>
                        <a14:foregroundMark x1="14500" y1="75250" x2="14500" y2="75250"/>
                        <a14:foregroundMark x1="14750" y1="75500" x2="23000" y2="85750"/>
                        <a14:foregroundMark x1="23000" y1="85750" x2="20250" y2="92500"/>
                        <a14:foregroundMark x1="19000" y1="92500" x2="17500" y2="91750"/>
                        <a14:foregroundMark x1="18000" y1="74750" x2="18000" y2="74750"/>
                        <a14:foregroundMark x1="18750" y1="74750" x2="20000" y2="75000"/>
                        <a14:foregroundMark x1="20500" y1="75250" x2="21250" y2="75750"/>
                        <a14:foregroundMark x1="21500" y1="76000" x2="24000" y2="83000"/>
                        <a14:foregroundMark x1="34750" y1="92250" x2="33750" y2="92250"/>
                        <a14:foregroundMark x1="32750" y1="92000" x2="32750" y2="92000"/>
                        <a14:foregroundMark x1="91000" y1="91750" x2="91000" y2="91750"/>
                        <a14:foregroundMark x1="90250" y1="91500" x2="90250" y2="91500"/>
                        <a14:foregroundMark x1="87500" y1="85500" x2="87500" y2="85500"/>
                        <a14:foregroundMark x1="79500" y1="79000" x2="79500" y2="79000"/>
                        <a14:foregroundMark x1="61000" y1="55000" x2="61000" y2="55000"/>
                        <a14:foregroundMark x1="60250" y1="55000" x2="60250" y2="55000"/>
                        <a14:foregroundMark x1="63750" y1="57000" x2="63000" y2="57000"/>
                        <a14:foregroundMark x1="62250" y1="56750" x2="62500" y2="59750"/>
                        <a14:foregroundMark x1="41250" y1="59000" x2="40250" y2="58750"/>
                        <a14:foregroundMark x1="38500" y1="58500" x2="38500" y2="58500"/>
                        <a14:foregroundMark x1="38500" y1="58500" x2="38500" y2="58500"/>
                        <a14:foregroundMark x1="36750" y1="57000" x2="36750" y2="57000"/>
                        <a14:foregroundMark x1="34750" y1="57000" x2="34750" y2="57000"/>
                        <a14:foregroundMark x1="34750" y1="57000" x2="34750" y2="57000"/>
                        <a14:foregroundMark x1="42750" y1="55000" x2="42750" y2="55000"/>
                        <a14:foregroundMark x1="43000" y1="55000" x2="43750" y2="55000"/>
                        <a14:foregroundMark x1="44750" y1="54000" x2="44750" y2="54000"/>
                        <a14:foregroundMark x1="43750" y1="53250" x2="43750" y2="53250"/>
                        <a14:foregroundMark x1="53750" y1="51500" x2="53750" y2="51500"/>
                        <a14:foregroundMark x1="53750" y1="54500" x2="53750" y2="54500"/>
                        <a14:foregroundMark x1="52500" y1="54000" x2="52500" y2="54000"/>
                        <a14:foregroundMark x1="54000" y1="48750" x2="54000" y2="48750"/>
                        <a14:foregroundMark x1="53750" y1="51000" x2="52500" y2="54250"/>
                        <a14:foregroundMark x1="53000" y1="52750" x2="53000" y2="52000"/>
                        <a14:foregroundMark x1="36750" y1="52000" x2="29500" y2="64250"/>
                        <a14:foregroundMark x1="29500" y1="64250" x2="34500" y2="44250"/>
                        <a14:foregroundMark x1="34500" y1="44250" x2="33250" y2="57000"/>
                        <a14:foregroundMark x1="33250" y1="57000" x2="37500" y2="41250"/>
                        <a14:foregroundMark x1="37500" y1="41250" x2="36000" y2="68500"/>
                        <a14:foregroundMark x1="36000" y1="68500" x2="42750" y2="33500"/>
                        <a14:foregroundMark x1="42750" y1="33500" x2="41500" y2="67250"/>
                        <a14:foregroundMark x1="41500" y1="67250" x2="41750" y2="51500"/>
                        <a14:foregroundMark x1="41750" y1="51500" x2="41000" y2="70250"/>
                        <a14:foregroundMark x1="41000" y1="70250" x2="43750" y2="40250"/>
                        <a14:foregroundMark x1="43750" y1="40250" x2="32750" y2="68000"/>
                        <a14:foregroundMark x1="32750" y1="68000" x2="34750" y2="60000"/>
                        <a14:foregroundMark x1="43000" y1="59500" x2="43250" y2="46250"/>
                        <a14:foregroundMark x1="43250" y1="46250" x2="45250" y2="60750"/>
                        <a14:foregroundMark x1="45250" y1="60750" x2="45750" y2="47500"/>
                        <a14:foregroundMark x1="45750" y1="47500" x2="50250" y2="55250"/>
                        <a14:foregroundMark x1="2750" y1="93500" x2="20750" y2="97250"/>
                        <a14:foregroundMark x1="84750" y1="97250" x2="96750" y2="93000"/>
                        <a14:foregroundMark x1="96750" y1="93000" x2="91500" y2="81750"/>
                        <a14:foregroundMark x1="91500" y1="81750" x2="79000" y2="78500"/>
                        <a14:foregroundMark x1="79000" y1="78500" x2="74250" y2="79000"/>
                        <a14:foregroundMark x1="78750" y1="76500" x2="82750" y2="75500"/>
                        <a14:foregroundMark x1="96000" y1="94750" x2="96000" y2="9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3855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2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4FE7E38A-80C1-44ED-A769-46FCA0C8AEF6}"/>
              </a:ext>
            </a:extLst>
          </p:cNvPr>
          <p:cNvSpPr/>
          <p:nvPr/>
        </p:nvSpPr>
        <p:spPr>
          <a:xfrm>
            <a:off x="4619783" y="298567"/>
            <a:ext cx="28101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LEYENDA</a:t>
            </a: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589" y="1221897"/>
            <a:ext cx="6202580" cy="54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xmlns="" id="{B1B04CF1-4E02-4A03-BF83-BBBC189C4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" t="38793" r="3166" b="21767"/>
          <a:stretch/>
        </p:blipFill>
        <p:spPr>
          <a:xfrm>
            <a:off x="411710" y="2090057"/>
            <a:ext cx="11503334" cy="397977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51E634FF-9DD1-4E6D-9871-36584B7E4270}"/>
              </a:ext>
            </a:extLst>
          </p:cNvPr>
          <p:cNvSpPr/>
          <p:nvPr/>
        </p:nvSpPr>
        <p:spPr>
          <a:xfrm>
            <a:off x="3529097" y="628506"/>
            <a:ext cx="49881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TABLA DE DATOS</a:t>
            </a:r>
          </a:p>
        </p:txBody>
      </p:sp>
    </p:spTree>
    <p:extLst>
      <p:ext uri="{BB962C8B-B14F-4D97-AF65-F5344CB8AC3E}">
        <p14:creationId xmlns:p14="http://schemas.microsoft.com/office/powerpoint/2010/main" val="4293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4BE59C7C-E09C-4735-8241-087468C1A18A}"/>
              </a:ext>
            </a:extLst>
          </p:cNvPr>
          <p:cNvSpPr/>
          <p:nvPr/>
        </p:nvSpPr>
        <p:spPr>
          <a:xfrm>
            <a:off x="2876042" y="177187"/>
            <a:ext cx="65532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MAPA DE RESULTADO 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486" y="1248987"/>
            <a:ext cx="5960262" cy="5166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94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D048E00-E844-4011-94E1-15AAC83A323A}"/>
              </a:ext>
            </a:extLst>
          </p:cNvPr>
          <p:cNvSpPr/>
          <p:nvPr/>
        </p:nvSpPr>
        <p:spPr>
          <a:xfrm>
            <a:off x="4716898" y="177187"/>
            <a:ext cx="2871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IMPACTO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276DD701-E9AC-44F8-95D1-644A45AE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96712"/>
            <a:ext cx="1797344" cy="1426089"/>
          </a:xfrm>
          <a:prstGeom prst="rect">
            <a:avLst/>
          </a:prstGeom>
        </p:spPr>
      </p:pic>
      <p:pic>
        <p:nvPicPr>
          <p:cNvPr id="11" name="Imagen 10" descr="Imagen que contiene cuarto&#10;&#10;Descripción generada automáticamente">
            <a:extLst>
              <a:ext uri="{FF2B5EF4-FFF2-40B4-BE49-F238E27FC236}">
                <a16:creationId xmlns:a16="http://schemas.microsoft.com/office/drawing/2014/main" xmlns="" id="{25F6C5B8-1E7A-4D7A-B25C-35F3BEAA8B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792" y="2200388"/>
            <a:ext cx="4256866" cy="3192649"/>
          </a:xfrm>
          <a:prstGeom prst="rect">
            <a:avLst/>
          </a:prstGeom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xmlns="" id="{03266438-1CAF-4135-9304-C76950F9B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529751"/>
              </p:ext>
            </p:extLst>
          </p:nvPr>
        </p:nvGraphicFramePr>
        <p:xfrm>
          <a:off x="-98589" y="1100517"/>
          <a:ext cx="60073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6E126CBE-EB6C-4979-8DA3-124DD5FB97A4}"/>
              </a:ext>
            </a:extLst>
          </p:cNvPr>
          <p:cNvSpPr/>
          <p:nvPr/>
        </p:nvSpPr>
        <p:spPr>
          <a:xfrm rot="16200000">
            <a:off x="-502853" y="3335047"/>
            <a:ext cx="2244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SALUD 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4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241</TotalTime>
  <Words>117</Words>
  <Application>Microsoft Office PowerPoint</Application>
  <PresentationFormat>Panorámica</PresentationFormat>
  <Paragraphs>22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Agency FB</vt:lpstr>
      <vt:lpstr>Arial</vt:lpstr>
      <vt:lpstr>Calibri</vt:lpstr>
      <vt:lpstr>Calibri Light</vt:lpstr>
      <vt:lpstr>inherit</vt:lpstr>
      <vt:lpstr>Trebuchet MS</vt:lpstr>
      <vt:lpstr>Tw Cen MT</vt:lpstr>
      <vt:lpstr>Wingdings 2</vt:lpstr>
      <vt:lpstr>HDOfficeLightV0</vt:lpstr>
      <vt:lpstr>Circuito</vt:lpstr>
      <vt:lpstr>DATAGEEKS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DATAGEEKS</dc:title>
  <dc:creator>DANIEL MONTOYA</dc:creator>
  <cp:lastModifiedBy>Evelyn Nohelia Mejia Murillo</cp:lastModifiedBy>
  <cp:revision>31</cp:revision>
  <dcterms:created xsi:type="dcterms:W3CDTF">2019-10-20T17:39:15Z</dcterms:created>
  <dcterms:modified xsi:type="dcterms:W3CDTF">2019-10-20T21:58:42Z</dcterms:modified>
</cp:coreProperties>
</file>